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1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46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14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05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06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77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80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67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80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5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84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6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41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31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0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40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2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8D74-3DC2-4D09-B823-79D1498DB296}" type="datetimeFigureOut">
              <a:rPr lang="tr-TR" smtClean="0"/>
              <a:t>24.02.2016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06F5-AAB2-4ED8-AFDD-9ED69F6562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63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194.27.55.12/bidora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DEÜ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İşlem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Daİresİ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Yayınlayıcı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derelİ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691617"/>
            <a:ext cx="10447208" cy="4625207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Sunucuda otomatik olarak tutulan yedekten eski versiyona dönmek isteyebilirsiniz. Bu durumda ilgili ekranda dosyaları listeledikten sonra, ilgili dosyayı seçiniz.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Seçtiğiniz dosyanın adı; seçili dosya bölümünde görüntülenecektir. Dosya adı seçildikten sonra «Dosyayı İndir» butonuna basarak dosyayı indirebilirsiniz.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Gerekli değişiklikleri yaptıktan sonra, bir önceki adımda belirtildiği üzere dosya tekrar sunucuya yüklenir ve bir sonraki aşamada anlatacağımız şekilde derlenir.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adını değiştirmek için ise dosyayı seçtikten sonra; Yeni dosya adı bölümüne güncellenecek yeni adı yazıp; «Dosya Adını Değiştir» butonuna basmak yeterlidir.  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FORM &amp; Rapor YEDEKTEN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dÖNME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3"/>
          <a:stretch/>
        </p:blipFill>
        <p:spPr>
          <a:xfrm>
            <a:off x="1141412" y="849086"/>
            <a:ext cx="7561905" cy="8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" y="995249"/>
            <a:ext cx="6128193" cy="5259387"/>
          </a:xfr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FORM &amp; Rapor DERLEME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648575" y="625151"/>
            <a:ext cx="5163980" cy="599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Dosyayı uygulama sunucumuza yükledikten sonra ekranın sağ alt bölümünde «Form Derleme» bölümüne geçiyoruz.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İsim filtresi girip, doyanın .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fmb’sini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daha kolay bulabiliriz.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İlgili .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fmb’yi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seçiyoruz, seçimden sonra alt bölümde «Seçili Form Dosyası» metin kutusunda dosya adı gösterilir.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Veritabanı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şifresini girip; «Formu Derle» Butonuna bastığımızda, form derleme işlemi yapılır.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4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7788" y="734556"/>
            <a:ext cx="10935477" cy="1000938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Derleme işlemi biraz zaman alabilir (30sn ile 1.5 dk. arasında) işlem tamamlandığında derleme işleminin sonucunu bir alt bölümdeki metin alanından görebilirsiniz.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FORM &amp; Rapor DERLEME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12" y="1735494"/>
            <a:ext cx="7110260" cy="48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625151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GİRİŞ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3" y="765110"/>
            <a:ext cx="9905999" cy="5635690"/>
          </a:xfrm>
        </p:spPr>
        <p:txBody>
          <a:bodyPr/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linkimiz aşağıdaki gibidir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Bu link .NET sunucusu olarak kullandığımız sunucumuzun «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bidora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yazılımı için giriş sayfasının adresidir.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Forms tabanlı yazılımlarımız, bu sunucumuzda derlenip, Forms-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sunucularına atılmakta, yazılımcıların uygulama sunucularına doğrudan erişimi kaldırılmış, böylelikle daha güvenli bir yazılım geliştirme altyapısı uygulanmış olmaktadır.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 bu sistemle form derlemek yazılımcılar için de kullanım kolaylığı sağlamaktadır.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194.27.55.12/bidora/Login.aspx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derlemek için lütfen bu linki tarayıcı (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 Explorer) adres çubuğunuza kopyalayınız. DEBIS kullanıcı adınız ve şifrenizle giriş yapınız. 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157806"/>
            <a:ext cx="8552471" cy="3541712"/>
          </a:xfr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1141413" y="5290457"/>
            <a:ext cx="9905999" cy="62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ekranı, yukardaki şekilde görünmektedir.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GİRİŞ ekranı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3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625151"/>
            <a:ext cx="9906000" cy="2353262"/>
          </a:xfr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LİNKLER VE UYGULAMA SUNUCULARINA ERİŞİM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141412" y="3069771"/>
            <a:ext cx="10167290" cy="378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yapıldıktan sonra karşımıza çıkan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1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Rektörlük bünyesinde bulunan 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Yakut Uygulama Sunucusu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 (Öğrenci İşleri Projesi, Personel, Maaş, Akademik CV vb. uygulamaların bulunduğu sunucumuz)</a:t>
            </a:r>
          </a:p>
          <a:p>
            <a:pPr lvl="1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 bünyesinde bulunan </a:t>
            </a:r>
            <a:r>
              <a:rPr lang="tr-T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Agamemnon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Uygulama Sunucusu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 (Malzeme Yönetim Sistemi, Kan Bankası, Döner Sermaye, Çalışan Sağlığı vb. uygulamaların bulunduğu sunucumuz.)</a:t>
            </a:r>
          </a:p>
          <a:p>
            <a:pPr lvl="1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 Uygulamaları ve Üniversitemiz bünyesinde bulunan web sayfalarının linkleri ile Test Uygulama Sunucusunun Linki yer almaktadır.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76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625151"/>
            <a:ext cx="10503192" cy="2006082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Uygulamanızın bulunduğu uygulama sunucusuna tıklayınız, örnek olarak Hastane Uygulama Sunucumuzu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Agamemnon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ele alalım.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Giriş yapıldıktan sonra ekranımızın üst bölümünde yetkili olduğumuz uygulamalar yer alır. (Yetkilendirme işlemleri; Yaşar Dereli ve Ayhan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Çetinel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tarafından yapılmaktadır.)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UYGULAMA SUNUCULARI İŞLEMLERİ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631233"/>
            <a:ext cx="10671256" cy="40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625150"/>
            <a:ext cx="9905999" cy="5943601"/>
          </a:xfrm>
        </p:spPr>
        <p:txBody>
          <a:bodyPr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Ekranın üst bölümünde yetkili olduğunuz projelerden form derlemek istediğiniz projeyi seçiniz.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seçimi yapmadan, herhangi bir form derleyemezsiniz.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Projenin Uygulama Sunucusu içerisinde bulunduğu dizin «Mevcut Dizin» başlığı ile belirtilmiş metin kutusunda görünür.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 Sağ alt bölümünde, «Mevcut Dizin» Metin Kutusunun yan tarafında içinde bulunduğunuz dizinin altındaki dizinler görüntülenir. (Alt Dizin Listesi).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listenin altındaki metin kutusuna yeni dizin oluşturmak istediğiniz taktirde, Yeni Dizin adını yazarak «Alt Dizin Oluştur» butonuna basarak alt dizin oluşturabilirsiniz. (Not: Bu işlemin form derlemenize bir etkisi yoktur ihtiyaca yönelik oluşturulmuştur.)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UYGULAMA SUNUCULARI İŞLEMLERİ (2)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6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04" y="625151"/>
            <a:ext cx="5552842" cy="3916362"/>
          </a:xfr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FORM &amp; Rapor yükleme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771446" y="625150"/>
            <a:ext cx="5209060" cy="4166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Ekranın sol alt bölümünde Form ve Rapor Yükleme bölümü yer almaktadır.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Burada Uygulama Sunucusu içindeki tüm dosyaları listeleyebilir, yeni dosya yükleyebilir, dosya indirebilir, dosyanın adını değiştirebilirsiniz.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Özet olarak bu yolla dosyayı uygulama sunucusundan silme dışında her türlü işlemi yapma şansına sahipsiniz.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218604" y="4792016"/>
            <a:ext cx="10761902" cy="13657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yüklemek için «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butonuna tıklayınız. Yerel Bilgisayarınızdan derlemek istediğiniz formun .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uzantılı dosyasını çekiniz. (Derlemek istediğiniz formu böylece seçmiş olacaksınız.)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3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25151"/>
            <a:ext cx="7248503" cy="3541712"/>
          </a:xfr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FORM &amp; Rapor yükleme (2)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389916" y="625149"/>
            <a:ext cx="333866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(ya da Rapor) ekleme işlemi resmedilmiştir.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olarak ortak alandan KB_027.fmb isimli formu çektik.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141414" y="4453810"/>
            <a:ext cx="10587166" cy="162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Seçim işleminin ardından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ardından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seçtiğiniz formun adı metin kutusunda görülecektir.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«Yükle» butonuna basınız. Formunuz Sunucuya yüklenecektir.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625152"/>
            <a:ext cx="10279257" cy="2948472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«Dosyaları Listele» butonuna basıldığında sunucudaki ilgili dizindeki tüm dosyalar listelenir. 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yükleme işleminde Uygulama sunucusunda aynı adla başka bir dosya var ise bu dosya tarih/saat/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bilgisiyle yedeklenir. Böylelikle bu dosyayı kullanmak istediğinizde hangi tarih ve saatte yüklediğine göre izleyebilir ve formların eski versiyonlarını kullanabilirsiniz.</a:t>
            </a:r>
          </a:p>
          <a:p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141413" y="0"/>
            <a:ext cx="9905998" cy="62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FORM &amp; Rapor yükleme (2)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9" b="12913"/>
          <a:stretch/>
        </p:blipFill>
        <p:spPr>
          <a:xfrm>
            <a:off x="1141411" y="3582955"/>
            <a:ext cx="2009524" cy="279918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3150936" y="3573624"/>
            <a:ext cx="7896476" cy="29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141411" y="3929289"/>
            <a:ext cx="10279257" cy="259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Dosyaların listesi içinde açıklandığı üzere; KB_027.fmb dosyasının eski versiyonu; KB_027.fmb.20160224114946 olarak kaydedilmiştir. Burada 2016 yılı; 02 ayı; 24 günü; 1149 saati; 46 ise saniyeyi göstermektedir. Böylelikle 1sn içinde yaptığınız tüm yüklemeler eski versiyonları ayrı ayrı yedeklenmektedir. Böylelikle veri kaybı riski en aza indirilmiş bulunmaktadır.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294</TotalTime>
  <Words>791</Words>
  <Application>Microsoft Office PowerPoint</Application>
  <PresentationFormat>Geniş ekran</PresentationFormat>
  <Paragraphs>50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Devre</vt:lpstr>
      <vt:lpstr>DEÜ Bİlgİ İşlem Daİresİ  Forms &amp; Reports Yayınlayıcı</vt:lpstr>
      <vt:lpstr>1.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DEÜ Bİlgİ İşlem Daİresİ  Forms &amp; Reports Yayınlayıcı</dc:title>
  <dc:creator>Murat Aziz Bölek</dc:creator>
  <cp:lastModifiedBy>Murat Aziz Bölek</cp:lastModifiedBy>
  <cp:revision>15</cp:revision>
  <dcterms:created xsi:type="dcterms:W3CDTF">2016-02-24T09:44:15Z</dcterms:created>
  <dcterms:modified xsi:type="dcterms:W3CDTF">2016-02-24T14:38:49Z</dcterms:modified>
</cp:coreProperties>
</file>